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7" r:id="rId3"/>
    <p:sldId id="299" r:id="rId4"/>
    <p:sldId id="300" r:id="rId5"/>
    <p:sldId id="301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BA3"/>
    <a:srgbClr val="DEECF8"/>
    <a:srgbClr val="EFDFC2"/>
    <a:srgbClr val="F8A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9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0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9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5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8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2A878-8D54-EF43-B4B2-D97B9A1D2AB2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BF71-8843-3C47-8DFE-114D1845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portesc.org/" TargetMode="External"/><Relationship Id="rId2" Type="http://schemas.openxmlformats.org/officeDocument/2006/relationships/hyperlink" Target="http://www.execservicecorp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F938411-93E6-894C-9046-A7CFD79AF5E3}"/>
              </a:ext>
            </a:extLst>
          </p:cNvPr>
          <p:cNvSpPr txBox="1">
            <a:spLocks/>
          </p:cNvSpPr>
          <p:nvPr/>
        </p:nvSpPr>
        <p:spPr>
          <a:xfrm>
            <a:off x="0" y="2890346"/>
            <a:ext cx="12192000" cy="33327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Presenter Name, Presenter Title</a:t>
            </a:r>
          </a:p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Executive Service Corps</a:t>
            </a: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©️ Executive Service Corps |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7C7400-32FD-C99F-8B2F-821F4B9B1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634885"/>
            <a:ext cx="27432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1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About the Executive Service Corps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Mission Statement: “The Executive Service Corps engages highly trained professionals who use their time and expertise to provide nonprofits with the consulting services they need to be successful.”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achieve our mission, we provide consulting, coaching, and professional services to nonprofit organizations impacting millions of people each year.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Vision Statement: "All nonprofits in our community will have access to the services they need to thrive."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2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 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3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2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 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3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32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F3F6D-2F9D-604D-8F8B-FF3FB938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Slide 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B7C8C-849F-3E42-834C-B7B8E81D8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2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 </a:t>
            </a:r>
          </a:p>
          <a:p>
            <a:pPr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Point 3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1</a:t>
            </a:r>
          </a:p>
          <a:p>
            <a:pPr lvl="1">
              <a:buBlip>
                <a:blip r:embed="rId2"/>
              </a:buBlip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Subpoint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F6B222-C658-7EE5-71D0-A92643846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112" y="211958"/>
            <a:ext cx="1422564" cy="8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8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F938411-93E6-894C-9046-A7CFD79AF5E3}"/>
              </a:ext>
            </a:extLst>
          </p:cNvPr>
          <p:cNvSpPr txBox="1">
            <a:spLocks/>
          </p:cNvSpPr>
          <p:nvPr/>
        </p:nvSpPr>
        <p:spPr>
          <a:xfrm>
            <a:off x="0" y="2891482"/>
            <a:ext cx="12192000" cy="3978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time.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Learn More: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www.ExecServiceCorps.org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Pitch In: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www.SupportESC.org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AC5050-9ED0-8466-E27C-6C57133E1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625" y="494345"/>
            <a:ext cx="3382750" cy="202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212</Words>
  <Application>Microsoft Macintosh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About the Executive Service Corps</vt:lpstr>
      <vt:lpstr>Slide Heading</vt:lpstr>
      <vt:lpstr>Slide Heading</vt:lpstr>
      <vt:lpstr>Slide Heading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Rachelle Jervis</cp:lastModifiedBy>
  <cp:revision>34</cp:revision>
  <dcterms:created xsi:type="dcterms:W3CDTF">2018-10-31T16:46:05Z</dcterms:created>
  <dcterms:modified xsi:type="dcterms:W3CDTF">2023-01-15T04:15:33Z</dcterms:modified>
</cp:coreProperties>
</file>